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3109B4-A74F-43FF-B232-5165744BADE0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DC6293-4ED6-4BAA-9932-FEA352515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54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37F1-29D2-486D-94D7-B5E1973C7DE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237F1-29D2-486D-94D7-B5E1973C7DEE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87C84-36B2-4AC5-882D-745DB77A7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2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0</Words>
  <Application>Microsoft Office PowerPoint</Application>
  <PresentationFormat>On-screen Show (4:3)</PresentationFormat>
  <Paragraphs>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WCPSS</dc:creator>
  <cp:lastModifiedBy>Jill Rock</cp:lastModifiedBy>
  <cp:revision>3</cp:revision>
  <dcterms:created xsi:type="dcterms:W3CDTF">2012-03-07T18:28:26Z</dcterms:created>
  <dcterms:modified xsi:type="dcterms:W3CDTF">2013-07-25T00:39:23Z</dcterms:modified>
</cp:coreProperties>
</file>